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2112" y="-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99941-489C-1ED6-78DC-486FBD8775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CE695-8BAC-9F4B-FED2-D28AC1FB50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04D11-A826-684B-0236-6AF473D91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66CD8-5D23-2729-5D88-36CD4F05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5BE600-E8B7-7E7B-B52F-ACA85F139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1077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61885-C5AB-3EF7-1D46-D272739EA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774A42-B97B-29C3-76FF-00B0008B4B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0BADD-EE61-49CD-BEFF-F1B0B1C50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3D4C0F-6FD4-6D56-8970-9A4E558AE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939B31-5CAB-ED42-A7A3-3BFC436A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9143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A2104E-AA32-FF18-4E8F-50C4F8E264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194403-771D-0869-C009-E4C2F13E1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D1EAF-A95E-4222-0A21-E736FBD01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6C4C4-9502-160D-11FE-4192579A1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59FF35-D5EF-F11F-E9E4-F3A0B838D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9416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9BC57-6EFB-04AA-FD44-4BF97F191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8AF3F-81F2-2C62-F269-22D70E5FDE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EDE448-5D7E-C652-CDAD-F9BF4085E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4157B-6D69-4A73-6C20-C4CE0AD0E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F8549-CA04-0521-A476-B6BCE53A4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4241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DF982-7D37-EC63-AEA4-32083C17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70A4AF-8AEA-F9ED-F876-105D5BF4DC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4C266-1EC4-B389-5165-CE0006706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BC19CE-5F5A-9370-4849-FE9B314B8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771E4-6BCF-F8FC-6D45-36F2CCAB3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449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3DA21-6B0F-E4C1-FE93-2A876029C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58AE3-999E-93F8-CBED-AF915C7420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270BC-3E71-4358-15EE-F44FA539EA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589017-91B2-96A9-BCD0-15B6A745E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C9A74F-AB8B-BF82-A3E2-8420E9793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C99EDB-EC0B-A072-1B99-937CE0A04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2259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10998-1FF0-4D07-F2CB-F441C6D6C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99867B-F55C-3ED7-227E-50BCABBCFE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83B4A1-2695-E782-B429-D0C9C43578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AFE0C5-CCA3-8BFF-557F-D3D98F4454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1DE8A1-3075-7281-01D4-C05698B28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C0990B-B26D-34C3-76D5-B30AB3C4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C992E0-8B5A-CF90-AF13-72A408BDB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CFE200-F594-4EF3-E889-235709D3F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53013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CC767-C806-4F3C-FE68-A673A4CE2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92AED7-A257-FF55-59A9-B01130D85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EED60B-32B6-855F-9E1A-6D4F7C746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490571-6A91-B7BC-8A14-C647A82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8132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42F3EB-2779-83A2-1389-7AB585BDB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8226BF-E36C-9535-7AF8-B1B386F91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5E387-CC6F-2915-98B5-167619FA4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062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2FFD1-0C28-1689-839C-1036CBE21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AFB70-B59B-8798-B3A2-AA1B44907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F33AAF-D1E7-47FA-6228-141EFCA427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94E3A-319B-499D-1BCB-116EBDBAD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9D9146-9738-83F0-93AA-F82F5B92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53716B-334F-B020-F41A-E04E89C6F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1633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9D835-39A9-DFD1-ED90-33A16B9A7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B393B0-1E3A-A44E-87C1-7534ADBADB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835588-4509-5BC2-5A61-F6CBA37EB1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85913F-DF50-3E2F-A3DB-903332262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744334-1BA7-D4E1-B8D0-65CE47E3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BF7AB-7454-F460-8E42-3B10FBCC9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87906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D5B9EB-9CD3-0FD7-E699-920B2B57C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FFC93A-11BE-EFF7-4004-6AFB7C5E11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1C94EF-FC9D-133B-82DA-D875FC14A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2926D-22A4-491B-B783-5E75F1C6DD85}" type="datetimeFigureOut">
              <a:rPr lang="th-TH" smtClean="0"/>
              <a:t>14/07/68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E2D2E-1A95-F611-D3AA-8B118B346B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439E8-5006-F62D-BB74-B7E61B3DF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AFCF9-2ABD-4D5B-AE21-D20EBCD6F9C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9576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503CCA-07DD-99F3-A1B8-7D17B6403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008" y="0"/>
            <a:ext cx="97899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58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C7396C-A7A1-D37A-F43D-7C7539A9B3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116" y="0"/>
            <a:ext cx="97757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713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303AE2-DFDB-B414-3AF3-8D7C09E4CD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991" y="0"/>
            <a:ext cx="97460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588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D1F681-6AE5-5E88-8EDE-EFEECC7D6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429" y="0"/>
            <a:ext cx="97591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D6B52C5-4F8B-B773-DFC3-937A45481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522" y="0"/>
            <a:ext cx="97189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391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DF2C84-E2CB-5C15-F28F-25E9EF7F8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37" y="0"/>
            <a:ext cx="9747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419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FCAD1A-1621-003B-9CC7-05057DFB0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229" y="0"/>
            <a:ext cx="97355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78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8ABB23-0BBE-9F8C-11D2-2B6E004FC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815" y="0"/>
            <a:ext cx="97023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518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2FDA3D-2F0E-7B0C-5517-452DFAB14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674" y="0"/>
            <a:ext cx="96906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872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อมรรัตน์ กองรักษเวช</dc:creator>
  <cp:lastModifiedBy>อมรรัตน์ กองรักษเวช</cp:lastModifiedBy>
  <cp:revision>1</cp:revision>
  <dcterms:created xsi:type="dcterms:W3CDTF">2025-07-14T07:10:55Z</dcterms:created>
  <dcterms:modified xsi:type="dcterms:W3CDTF">2025-07-14T07:23:49Z</dcterms:modified>
</cp:coreProperties>
</file>